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75" r:id="rId6"/>
    <p:sldId id="263" r:id="rId7"/>
    <p:sldId id="28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7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F"/>
    <a:srgbClr val="FF6699"/>
    <a:srgbClr val="006FA4"/>
    <a:srgbClr val="FF669A"/>
    <a:srgbClr val="921418"/>
    <a:srgbClr val="2D4B7D"/>
    <a:srgbClr val="5C555C"/>
    <a:srgbClr val="F1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5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1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4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3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9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0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0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9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0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8392-D15E-4845-8D7D-F14CB7A234F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4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emf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s://forms.gle/zH7he1N4Mryf6m4k9" TargetMode="Externa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e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71652" y="1376273"/>
            <a:ext cx="1079423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689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</a:t>
            </a:r>
          </a:p>
          <a:p>
            <a:endParaRPr lang="ru-RU" sz="800" dirty="0">
              <a:solidFill>
                <a:srgbClr val="00689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669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«Организационные и методические аспекты по подготовке к ВПР</a:t>
            </a:r>
          </a:p>
          <a:p>
            <a:pPr algn="ctr"/>
            <a:r>
              <a:rPr lang="ru-RU" sz="4400" b="1" dirty="0">
                <a:solidFill>
                  <a:srgbClr val="FF669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2024-2025 учебном году»</a:t>
            </a:r>
            <a:endParaRPr lang="ru-RU" sz="4400" dirty="0">
              <a:solidFill>
                <a:srgbClr val="00689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84205"/>
          <a:stretch/>
        </p:blipFill>
        <p:spPr>
          <a:xfrm>
            <a:off x="618236" y="263488"/>
            <a:ext cx="418897" cy="5260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8126" y="4168857"/>
            <a:ext cx="11957276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6FA4"/>
                </a:gs>
                <a:gs pos="100000">
                  <a:srgbClr val="FF6699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FF6699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6865" r="30970" b="23757"/>
          <a:stretch/>
        </p:blipFill>
        <p:spPr>
          <a:xfrm>
            <a:off x="4732233" y="4781856"/>
            <a:ext cx="2727533" cy="18930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5278" t="10881" r="1444" b="2194"/>
          <a:stretch/>
        </p:blipFill>
        <p:spPr>
          <a:xfrm>
            <a:off x="9610679" y="4503433"/>
            <a:ext cx="2581321" cy="2354567"/>
          </a:xfrm>
          <a:prstGeom prst="rect">
            <a:avLst/>
          </a:prstGeom>
          <a:gradFill>
            <a:gsLst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67000">
                <a:srgbClr val="006FA4"/>
              </a:gs>
              <a:gs pos="100000">
                <a:srgbClr val="006FA4"/>
              </a:gs>
            </a:gsLst>
            <a:lin ang="5400000" scaled="1"/>
          </a:gra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5000" r="16687" b="3055"/>
          <a:stretch/>
        </p:blipFill>
        <p:spPr>
          <a:xfrm>
            <a:off x="2688546" y="372563"/>
            <a:ext cx="381238" cy="4051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40139"/>
          <a:stretch/>
        </p:blipFill>
        <p:spPr>
          <a:xfrm>
            <a:off x="1271652" y="295034"/>
            <a:ext cx="1182375" cy="4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5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09" y="274472"/>
            <a:ext cx="10072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ВПР 2024-2025 </a:t>
            </a:r>
            <a:r>
              <a:rPr lang="ru-RU" sz="4400" b="1" dirty="0" err="1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535927"/>
            <a:ext cx="10072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4 класс</a:t>
            </a: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24847"/>
              </p:ext>
            </p:extLst>
          </p:nvPr>
        </p:nvGraphicFramePr>
        <p:xfrm>
          <a:off x="923260" y="3179177"/>
          <a:ext cx="10708757" cy="2913278"/>
        </p:xfrm>
        <a:graphic>
          <a:graphicData uri="http://schemas.openxmlformats.org/drawingml/2006/table">
            <a:tbl>
              <a:tblPr firstRow="1" bandRow="1"/>
              <a:tblGrid>
                <a:gridCol w="168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0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109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635" marR="548005" indent="-2089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ол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ич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  </a:t>
                      </a:r>
                      <a:r>
                        <a:rPr sz="18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заданий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2481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Время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выполнения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67435" marR="342265" indent="-71818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MAX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первичный </a:t>
                      </a:r>
                      <a:r>
                        <a:rPr sz="1800" b="1" spc="-48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2025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2025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2025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14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45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минут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22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9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09" y="274472"/>
            <a:ext cx="99922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заданий ВПР </a:t>
            </a:r>
          </a:p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</a:t>
            </a:r>
            <a:r>
              <a:rPr lang="ru-RU" sz="4400" b="1" dirty="0" err="1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535927"/>
            <a:ext cx="10072915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4 класс</a:t>
            </a:r>
          </a:p>
          <a:p>
            <a:pPr marL="12700">
              <a:lnSpc>
                <a:spcPct val="100000"/>
              </a:lnSpc>
              <a:spcBef>
                <a:spcPts val="2585"/>
              </a:spcBef>
            </a:pPr>
            <a:r>
              <a:rPr lang="ru-RU" sz="2800" b="1" spc="22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800" b="1" spc="-7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5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1,  2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 умения различать виды сказок, понимать жанровую принадлежность, различать отдельные жанры фольклора, соотносить читаемый текст с жанром художественной литературы, используя сведения по теории и истории литературы.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7110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>
              <a:solidFill>
                <a:srgbClr val="0068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535927"/>
            <a:ext cx="1007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285309" y="5996051"/>
            <a:ext cx="1906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22-29 АВГУСТА</a:t>
            </a:r>
          </a:p>
          <a:p>
            <a:r>
              <a:rPr lang="en-US" sz="1400" b="1" dirty="0">
                <a:solidFill>
                  <a:srgbClr val="FF6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AUGUST.KEM-202</a:t>
            </a:r>
            <a:r>
              <a:rPr lang="ru-RU" sz="1400" b="1" dirty="0">
                <a:solidFill>
                  <a:srgbClr val="FF6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b="1" dirty="0">
              <a:solidFill>
                <a:srgbClr val="FF6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KEMEROVO</a:t>
            </a:r>
            <a:endParaRPr lang="ru-RU" sz="1400" b="1" dirty="0">
              <a:solidFill>
                <a:srgbClr val="0068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12" y="442912"/>
            <a:ext cx="70061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5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97389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ВПР в 2024-2025 </a:t>
            </a:r>
            <a:r>
              <a:rPr lang="ru-RU" sz="4400" b="1" dirty="0" err="1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535927"/>
            <a:ext cx="10072915" cy="439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4 класс</a:t>
            </a: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6700"/>
              </a:lnSpc>
              <a:spcBef>
                <a:spcPts val="585"/>
              </a:spcBef>
            </a:pPr>
            <a:r>
              <a:rPr lang="ru-RU" sz="2800" spc="110" dirty="0">
                <a:solidFill>
                  <a:srgbClr val="006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sz="4000" dirty="0">
              <a:solidFill>
                <a:srgbClr val="006FA4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6700"/>
              </a:lnSpc>
              <a:spcBef>
                <a:spcPts val="585"/>
              </a:spcBef>
            </a:pPr>
            <a:r>
              <a:rPr lang="ru-RU" sz="2800" spc="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Нацеленно</a:t>
            </a:r>
            <a:r>
              <a:rPr lang="ru-RU" sz="2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5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</a:t>
            </a:r>
            <a:r>
              <a:rPr lang="ru-RU" sz="2800" b="1" spc="-1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4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ru-RU" sz="2800" b="1" spc="-3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4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</a:t>
            </a:r>
            <a:r>
              <a:rPr lang="ru-RU" sz="2800" b="1" spc="-4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3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pc="-3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6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</a:t>
            </a:r>
            <a:r>
              <a:rPr lang="ru-RU" sz="2800" b="1" spc="-4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2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RU" sz="2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судя</a:t>
            </a:r>
            <a:r>
              <a:rPr lang="ru-RU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названию</a:t>
            </a:r>
            <a:r>
              <a:rPr lang="ru-RU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обложке</a:t>
            </a:r>
            <a:r>
              <a:rPr lang="ru-RU"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титульном</a:t>
            </a: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листе: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</a:t>
            </a:r>
            <a:r>
              <a:rPr lang="ru-RU" sz="28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художественную,</a:t>
            </a: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справочную</a:t>
            </a:r>
            <a:r>
              <a:rPr lang="ru-RU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7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18" y="190717"/>
            <a:ext cx="5902037" cy="603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6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09" y="274472"/>
            <a:ext cx="95519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ВПР в 2024-2025 </a:t>
            </a:r>
            <a:r>
              <a:rPr lang="ru-RU" sz="4400" b="1" dirty="0" err="1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535927"/>
            <a:ext cx="1007291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4 класс</a:t>
            </a:r>
          </a:p>
          <a:p>
            <a:endParaRPr lang="ru-RU" sz="4000" spc="110" dirty="0">
              <a:solidFill>
                <a:srgbClr val="006F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spc="110" dirty="0">
              <a:solidFill>
                <a:srgbClr val="006F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spc="110" dirty="0">
                <a:solidFill>
                  <a:srgbClr val="006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</a:p>
          <a:p>
            <a:r>
              <a:rPr lang="ru-RU" sz="2800" b="1" spc="16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ru-RU" sz="2800" b="1" spc="-1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6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</a:t>
            </a:r>
            <a:r>
              <a:rPr lang="ru-RU" sz="2800" b="1" spc="-3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4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</a:t>
            </a:r>
            <a:r>
              <a:rPr lang="ru-RU" sz="2800" b="1" spc="-4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3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pc="-3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6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программной</a:t>
            </a:r>
            <a:r>
              <a:rPr lang="ru-RU" sz="2800" b="1" spc="-3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1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</a:t>
            </a:r>
            <a:r>
              <a:rPr lang="ru-RU"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</a:t>
            </a:r>
            <a:r>
              <a:rPr lang="ru-RU" sz="28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</a:t>
            </a:r>
            <a:r>
              <a:rPr lang="ru-RU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</a:t>
            </a:r>
            <a:r>
              <a:rPr lang="ru-RU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 </a:t>
            </a:r>
            <a:r>
              <a:rPr lang="ru-RU" sz="28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поэтов </a:t>
            </a:r>
            <a:r>
              <a:rPr lang="ru-RU" sz="28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произведений.</a:t>
            </a:r>
            <a:endParaRPr lang="ru-RU" sz="5400" dirty="0">
              <a:latin typeface="Microsoft Sans Serif"/>
              <a:cs typeface="Microsoft Sans Serif"/>
            </a:endParaRPr>
          </a:p>
          <a:p>
            <a:endParaRPr lang="ru-RU" sz="5400" dirty="0">
              <a:solidFill>
                <a:srgbClr val="006FA4"/>
              </a:solidFill>
              <a:latin typeface="Microsoft Sans Serif"/>
              <a:cs typeface="Microsoft Sans Serif"/>
            </a:endParaRP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0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810" y="0"/>
            <a:ext cx="6267783" cy="657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09" y="274472"/>
            <a:ext cx="9467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ВПР 2024-2025 </a:t>
            </a:r>
            <a:r>
              <a:rPr lang="ru-RU" sz="4400" b="1" dirty="0" err="1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535927"/>
            <a:ext cx="10072915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4 класс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006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2, 5, 7, 8-14</a:t>
            </a: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ru-RU" sz="28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нацелены</a:t>
            </a:r>
            <a:r>
              <a:rPr lang="ru-RU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5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</a:t>
            </a:r>
            <a:r>
              <a:rPr lang="ru-RU" sz="2800" b="1" spc="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50" dirty="0" err="1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spc="-3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6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</a:t>
            </a:r>
            <a:r>
              <a:rPr lang="ru-RU" sz="2800" b="1" spc="-3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2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</a:t>
            </a:r>
            <a:r>
              <a:rPr lang="ru-RU"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spc="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материале</a:t>
            </a: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небольших</a:t>
            </a:r>
            <a:r>
              <a:rPr lang="ru-RU"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отрывков</a:t>
            </a:r>
            <a:r>
              <a:rPr lang="ru-RU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endParaRPr lang="ru-RU" sz="2800" dirty="0">
              <a:solidFill>
                <a:srgbClr val="0068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5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102688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организации и проведения ВПР в 2024-2025 </a:t>
            </a:r>
            <a:r>
              <a:rPr lang="ru-RU" sz="4400" dirty="0" err="1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4400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889218"/>
            <a:ext cx="1007291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ru-RU" sz="2400" b="1" spc="24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ПОДВОДИМ</a:t>
            </a:r>
            <a:r>
              <a:rPr lang="ru-RU" sz="2400" b="1" spc="-8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45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endParaRPr lang="ru-RU" sz="24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1F89C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</a:t>
            </a:r>
            <a:r>
              <a:rPr lang="ru-R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школах,</a:t>
            </a:r>
            <a:r>
              <a:rPr lang="ru-R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</a:t>
            </a:r>
            <a:r>
              <a:rPr lang="ru-R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</a:t>
            </a:r>
            <a:r>
              <a:rPr lang="ru-R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2024/2025 </a:t>
            </a:r>
            <a:r>
              <a:rPr lang="ru-RU" sz="24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</a:t>
            </a: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lang="ru-R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>
              <a:lnSpc>
                <a:spcPct val="100000"/>
              </a:lnSpc>
            </a:pP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13.05.2024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443865" indent="-287020">
              <a:lnSpc>
                <a:spcPct val="100000"/>
              </a:lnSpc>
              <a:spcBef>
                <a:spcPts val="1200"/>
              </a:spcBef>
              <a:buClr>
                <a:srgbClr val="1F89C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2022–2023</a:t>
            </a:r>
            <a:r>
              <a:rPr lang="ru-R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</a:t>
            </a:r>
            <a:r>
              <a:rPr lang="ru-R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24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</a:t>
            </a: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6–9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1520190" indent="-287020">
              <a:lnSpc>
                <a:spcPct val="100000"/>
              </a:lnSpc>
              <a:spcBef>
                <a:spcPts val="1200"/>
              </a:spcBef>
              <a:buClr>
                <a:srgbClr val="1F89C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2023–2024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</a:t>
            </a: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24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</a:t>
            </a: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5–8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1F89C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2024–2025</a:t>
            </a:r>
            <a:r>
              <a:rPr lang="ru-R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</a:t>
            </a: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6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102688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Формы подготовки к ВПР </a:t>
            </a:r>
          </a:p>
          <a:p>
            <a:r>
              <a:rPr lang="ru-RU" sz="4400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варианты учебных материалов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4628" y="2481885"/>
            <a:ext cx="102364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endParaRPr lang="ru-RU" sz="24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>
              <a:lnSpc>
                <a:spcPct val="100000"/>
              </a:lnSpc>
              <a:spcBef>
                <a:spcPts val="1200"/>
              </a:spcBef>
              <a:buClr>
                <a:srgbClr val="1F89C8"/>
              </a:buClr>
              <a:tabLst>
                <a:tab pos="299085" algn="l"/>
                <a:tab pos="29972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4" y="2481885"/>
            <a:ext cx="9975025" cy="41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4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7110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ОБСУДИМ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535927"/>
            <a:ext cx="100729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проведения ВПР в 2024-2025 учебном году. Изменение содержания работ ВПР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подготовки к ВПР и варианты учебных материалов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285309" y="5996051"/>
            <a:ext cx="1906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22-29 АВГУСТА</a:t>
            </a:r>
          </a:p>
          <a:p>
            <a:r>
              <a:rPr lang="en-US" sz="1400" b="1" dirty="0">
                <a:solidFill>
                  <a:srgbClr val="FF6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AUGUST.KEM-202</a:t>
            </a:r>
            <a:r>
              <a:rPr lang="ru-RU" sz="1400" b="1" dirty="0">
                <a:solidFill>
                  <a:srgbClr val="FF6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b="1" dirty="0">
              <a:solidFill>
                <a:srgbClr val="FF6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KEMEROVO</a:t>
            </a:r>
            <a:endParaRPr lang="ru-RU" sz="1400" b="1" dirty="0">
              <a:solidFill>
                <a:srgbClr val="0068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0" y="4205116"/>
            <a:ext cx="359695" cy="359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0" y="1728616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102688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варианта стратегии </a:t>
            </a:r>
          </a:p>
          <a:p>
            <a:r>
              <a:rPr lang="ru-RU" sz="4400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подготовке к ВПР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10" y="2159194"/>
            <a:ext cx="10516511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102688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подготовки к ВПР и варианты учебных материалов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11" y="2453074"/>
            <a:ext cx="9602032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5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1026889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подготовки к ВПР и варианты учебных материалов</a:t>
            </a:r>
          </a:p>
          <a:p>
            <a:r>
              <a:rPr lang="ru-RU" sz="28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Издательства, получившие положительную экспертную оценку</a:t>
            </a:r>
          </a:p>
          <a:p>
            <a:r>
              <a:rPr lang="ru-RU" sz="2800" u="sng" dirty="0">
                <a:solidFill>
                  <a:srgbClr val="006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«Экзамен»</a:t>
            </a:r>
          </a:p>
          <a:p>
            <a:r>
              <a:rPr lang="ru-RU" sz="2800" u="sng" dirty="0">
                <a:solidFill>
                  <a:srgbClr val="006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«Интеллект-центр»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20" y="3013683"/>
            <a:ext cx="3816062" cy="38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5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10268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 обратной связи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02" y="1136937"/>
            <a:ext cx="4318289" cy="43182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4927" y="5569527"/>
            <a:ext cx="5361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https://forms.gle/zH7he1N4Mryf6m4k9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37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71652" y="1376273"/>
            <a:ext cx="1079423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689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</a:t>
            </a:r>
          </a:p>
          <a:p>
            <a:endParaRPr lang="ru-RU" sz="800" dirty="0">
              <a:solidFill>
                <a:srgbClr val="00689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669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«Организационные и методические аспекты по подготовке к ВПР</a:t>
            </a:r>
          </a:p>
          <a:p>
            <a:pPr algn="ctr"/>
            <a:r>
              <a:rPr lang="ru-RU" sz="4400" b="1" dirty="0">
                <a:solidFill>
                  <a:srgbClr val="FF669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2024-2025 учебном году»</a:t>
            </a:r>
            <a:endParaRPr lang="ru-RU" sz="4400" dirty="0">
              <a:solidFill>
                <a:srgbClr val="00689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84205"/>
          <a:stretch/>
        </p:blipFill>
        <p:spPr>
          <a:xfrm>
            <a:off x="618236" y="263488"/>
            <a:ext cx="418897" cy="5260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8126" y="4168857"/>
            <a:ext cx="11957276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6FA4"/>
                </a:gs>
                <a:gs pos="100000">
                  <a:srgbClr val="FF6699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FF6699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6865" r="30970" b="23757"/>
          <a:stretch/>
        </p:blipFill>
        <p:spPr>
          <a:xfrm>
            <a:off x="4732233" y="4781856"/>
            <a:ext cx="2727533" cy="18930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5278" t="10881" r="1444" b="2194"/>
          <a:stretch/>
        </p:blipFill>
        <p:spPr>
          <a:xfrm>
            <a:off x="9610679" y="4503433"/>
            <a:ext cx="2581321" cy="2354567"/>
          </a:xfrm>
          <a:prstGeom prst="rect">
            <a:avLst/>
          </a:prstGeom>
          <a:gradFill>
            <a:gsLst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67000">
                <a:srgbClr val="006FA4"/>
              </a:gs>
              <a:gs pos="100000">
                <a:srgbClr val="006FA4"/>
              </a:gs>
            </a:gsLst>
            <a:lin ang="5400000" scaled="1"/>
          </a:gra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5000" r="16687" b="3055"/>
          <a:stretch/>
        </p:blipFill>
        <p:spPr>
          <a:xfrm>
            <a:off x="2688546" y="372563"/>
            <a:ext cx="381238" cy="4051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40139"/>
          <a:stretch/>
        </p:blipFill>
        <p:spPr>
          <a:xfrm>
            <a:off x="1271652" y="295034"/>
            <a:ext cx="1182375" cy="4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9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09" y="274472"/>
            <a:ext cx="98012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</a:p>
          <a:p>
            <a:pPr algn="ctr"/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организации и проведения </a:t>
            </a:r>
          </a:p>
          <a:p>
            <a:pPr algn="ctr"/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 в 2024-2025 учебном 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2398129"/>
            <a:ext cx="10072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отводимое на проведение ВПР по каждому предмету 1 урок (не более 45 минут)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обязательных предмета (русский язык, математика) + 1 предмет на выбор (окружающий мир, литературное чтение, иностранный язык)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предметов по выбору осуществляется федеральным организатором не позднее, чем за 7 дней до проведения ВПР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ВПР с 11 апреля до 16 мая 2025 года. Дату проведения ВПР устанавливает ОУ.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2" y="5690532"/>
            <a:ext cx="518205" cy="664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3" y="4459870"/>
            <a:ext cx="518205" cy="664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61" y="3429000"/>
            <a:ext cx="518205" cy="664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40" y="2384025"/>
            <a:ext cx="51820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9718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ВПР 2024-2025 </a:t>
            </a:r>
            <a:r>
              <a:rPr lang="ru-RU" sz="4400" b="1" dirty="0" err="1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535927"/>
            <a:ext cx="10072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4 класс</a:t>
            </a: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10" y="3057628"/>
            <a:ext cx="11152704" cy="26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9718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ВПР 2024-2025 </a:t>
            </a:r>
            <a:r>
              <a:rPr lang="ru-RU" sz="4400" b="1" dirty="0" err="1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535927"/>
            <a:ext cx="1007291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4 класс</a:t>
            </a: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Убрали часть 1 (диктант и задания к диктанту).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1-3, проверяли умение писать текст под диктовку,  распознавать однородные члены, главные члены предложения  и части речи.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сложности: базовый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балл за выполнение заданий: 14 балла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18" y="5431243"/>
            <a:ext cx="359695" cy="359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19" y="3744452"/>
            <a:ext cx="359695" cy="359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0" y="2826849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0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9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5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10" y="274472"/>
            <a:ext cx="9612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ВПР 2024-2025 уч.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10" y="1535927"/>
            <a:ext cx="10072915" cy="5556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 класс</a:t>
            </a:r>
          </a:p>
          <a:p>
            <a:pPr marL="299085" indent="-287020">
              <a:lnSpc>
                <a:spcPct val="100000"/>
              </a:lnSpc>
              <a:spcBef>
                <a:spcPts val="2585"/>
              </a:spcBef>
              <a:buClr>
                <a:srgbClr val="1F89C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Убрали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6500"/>
              </a:lnSpc>
            </a:pPr>
            <a:r>
              <a:rPr lang="ru-RU" sz="2400" b="1" spc="15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1" spc="-12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ru-RU" sz="2400" b="1" spc="15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spc="19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spc="14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1" spc="-5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</a:t>
            </a:r>
            <a:r>
              <a:rPr lang="ru-RU" sz="24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проверяло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</a:t>
            </a:r>
            <a:r>
              <a:rPr lang="ru-RU"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алгоритмического </a:t>
            </a:r>
            <a:r>
              <a:rPr lang="ru-RU"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проверялось</a:t>
            </a: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извлекать</a:t>
            </a:r>
            <a:r>
              <a:rPr lang="ru-R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</a:t>
            </a: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</a:t>
            </a:r>
            <a:r>
              <a:rPr lang="ru-RU" sz="24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представленную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текста,</a:t>
            </a:r>
            <a:r>
              <a:rPr lang="ru-R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</a:t>
            </a: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2400" b="1" spc="15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400" b="1" spc="-3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14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сложности:</a:t>
            </a:r>
            <a:r>
              <a:rPr lang="ru-RU" sz="2400" b="1" spc="-6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ru-RU" sz="2400" b="1" spc="17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  <a:r>
              <a:rPr lang="ru-RU" sz="2400" b="1" spc="-6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3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lang="ru-RU" sz="2400" b="1" spc="-2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3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400" b="1" spc="-2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5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ru-RU" sz="2400" b="1" spc="-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0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r>
              <a:rPr lang="ru-RU" sz="2400" b="1" spc="-45" dirty="0">
                <a:solidFill>
                  <a:srgbClr val="005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2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209" y="274472"/>
            <a:ext cx="9467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ВПР 2024-2025 </a:t>
            </a:r>
            <a:r>
              <a:rPr lang="ru-RU" sz="4400" b="1" dirty="0" err="1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4400" b="1" dirty="0">
                <a:solidFill>
                  <a:srgbClr val="00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8209" y="1525295"/>
            <a:ext cx="10072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4 класс</a:t>
            </a: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29" y="190717"/>
            <a:ext cx="1185961" cy="825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3309937" y="3309938"/>
            <a:ext cx="6858000" cy="238124"/>
          </a:xfrm>
          <a:prstGeom prst="rect">
            <a:avLst/>
          </a:prstGeom>
          <a:gradFill>
            <a:gsLst>
              <a:gs pos="88000">
                <a:srgbClr val="006FA4"/>
              </a:gs>
              <a:gs pos="0">
                <a:srgbClr val="FF669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6FA4"/>
              </a:gs>
              <a:gs pos="82000">
                <a:srgbClr val="006FA4"/>
              </a:gs>
              <a:gs pos="100000">
                <a:srgbClr val="006F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37539"/>
              </p:ext>
            </p:extLst>
          </p:nvPr>
        </p:nvGraphicFramePr>
        <p:xfrm>
          <a:off x="968612" y="2615610"/>
          <a:ext cx="9922511" cy="3515027"/>
        </p:xfrm>
        <a:graphic>
          <a:graphicData uri="http://schemas.openxmlformats.org/drawingml/2006/table">
            <a:tbl>
              <a:tblPr firstRow="1" bandRow="1"/>
              <a:tblGrid>
                <a:gridCol w="156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7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5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16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635" marR="548005" indent="-2089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ол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ич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  </a:t>
                      </a:r>
                      <a:r>
                        <a:rPr sz="18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заданий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2481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Время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выполнения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67435" marR="342265" indent="-71818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MAX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первичный </a:t>
                      </a:r>
                      <a:r>
                        <a:rPr sz="1800" b="1" spc="-48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2025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2025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2025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45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минут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45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минут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32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32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503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635</Words>
  <Application>Microsoft Office PowerPoint</Application>
  <PresentationFormat>Широкоэкранный</PresentationFormat>
  <Paragraphs>124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creator>user1</dc:creator>
  <cp:lastModifiedBy>null</cp:lastModifiedBy>
  <cp:revision>64</cp:revision>
  <dcterms:created xsi:type="dcterms:W3CDTF">2021-08-10T06:22:42Z</dcterms:created>
  <dcterms:modified xsi:type="dcterms:W3CDTF">2024-11-15T02:14:26Z</dcterms:modified>
</cp:coreProperties>
</file>